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sldIdLst>
    <p:sldId id="28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4" d="100"/>
          <a:sy n="44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76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8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3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37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2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68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4/2/2020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2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68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1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3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bert_Lee_Humber_Hous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Kite_at_Morecambe_Kite_Festival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merican_Robin_Nest_with_Eggs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ttlingbooks.com/2011/02/scene-of-crime-with-leighton-gage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pitemnein-epitomic.blogspot.com/2012/09/hopes-like-rainbow.html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otos-public-domain.com/2011/11/19/bright-sun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inted_turtle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prot.org/taxonomy/9627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doctor.ir/15737_%D8%B9%DA%A9%D8%B3-%D9%87%D8%A7%DB%8C-%D9%85%DB%8C%D9%88%D9%87-%D8%B3%DB%8C%D8%A8-%D9%86%D9%85%D8%A7%D8%AF-%D9%85%D8%B9%D8%B1%D9%88%D9%81-%D8%B3%D9%84%D8%A7%D9%85%D8%AA%DB%8C.html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beach-ball-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kitten-white-background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olden_Retriever_Hund_Dog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aanen_goat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FD8F7D-672F-495A-894D-EB680714F197}"/>
              </a:ext>
            </a:extLst>
          </p:cNvPr>
          <p:cNvSpPr txBox="1"/>
          <p:nvPr/>
        </p:nvSpPr>
        <p:spPr>
          <a:xfrm>
            <a:off x="2438400" y="1545771"/>
            <a:ext cx="75982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Alphabet Flip Chart</a:t>
            </a:r>
          </a:p>
        </p:txBody>
      </p:sp>
    </p:spTree>
    <p:extLst>
      <p:ext uri="{BB962C8B-B14F-4D97-AF65-F5344CB8AC3E}">
        <p14:creationId xmlns:p14="http://schemas.microsoft.com/office/powerpoint/2010/main" val="3759700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347242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>
                <a:latin typeface="Comic Sans MS" panose="030F0702030302020204" pitchFamily="66" charset="0"/>
              </a:rPr>
              <a:t>Hh</a:t>
            </a:r>
            <a:endParaRPr lang="en-US" sz="9000" dirty="0">
              <a:latin typeface="Comic Sans MS" panose="030F0702030302020204" pitchFamily="66" charset="0"/>
            </a:endParaRPr>
          </a:p>
          <a:p>
            <a:r>
              <a:rPr lang="en-US" sz="9000" dirty="0">
                <a:latin typeface="Comic Sans MS" panose="030F0702030302020204" pitchFamily="66" charset="0"/>
              </a:rPr>
              <a:t>House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H</a:t>
            </a:r>
          </a:p>
        </p:txBody>
      </p:sp>
      <p:pic>
        <p:nvPicPr>
          <p:cNvPr id="5" name="Picture 4" descr="A tree in front of a house&#10;&#10;Description automatically generated">
            <a:extLst>
              <a:ext uri="{FF2B5EF4-FFF2-40B4-BE49-F238E27FC236}">
                <a16:creationId xmlns:a16="http://schemas.microsoft.com/office/drawing/2014/main" id="{5F4658C1-0430-4758-BAFC-C7CC84A61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84254" y="1393372"/>
            <a:ext cx="5325949" cy="35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5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321915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Ii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Itchy</a:t>
            </a:r>
          </a:p>
          <a:p>
            <a:r>
              <a:rPr lang="en-US" sz="9000" dirty="0" err="1">
                <a:latin typeface="Comic Sans MS" panose="030F0702030302020204" pitchFamily="66" charset="0"/>
              </a:rPr>
              <a:t>Ih</a:t>
            </a:r>
            <a:endParaRPr lang="en-US" sz="9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25D7DF0-EF92-4DEA-85CF-F5AB1F21E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7312"/>
            <a:ext cx="5171380" cy="344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34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209704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>
                <a:latin typeface="Comic Sans MS" panose="030F0702030302020204" pitchFamily="66" charset="0"/>
              </a:rPr>
              <a:t>Jj</a:t>
            </a:r>
            <a:r>
              <a:rPr lang="en-US" sz="9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Jar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J</a:t>
            </a:r>
          </a:p>
        </p:txBody>
      </p:sp>
      <p:pic>
        <p:nvPicPr>
          <p:cNvPr id="3" name="Picture 2" descr="A picture containing indoor, table, bottle, glass&#10;&#10;Description automatically generated">
            <a:extLst>
              <a:ext uri="{FF2B5EF4-FFF2-40B4-BE49-F238E27FC236}">
                <a16:creationId xmlns:a16="http://schemas.microsoft.com/office/drawing/2014/main" id="{984D6D14-437C-4C8A-BF52-2D990BF3D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21" y="1217311"/>
            <a:ext cx="44767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81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238879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Kk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Kite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5" name="Picture 4" descr="A person flying a kite in a clear blue sky&#10;&#10;Description automatically generated">
            <a:extLst>
              <a:ext uri="{FF2B5EF4-FFF2-40B4-BE49-F238E27FC236}">
                <a16:creationId xmlns:a16="http://schemas.microsoft.com/office/drawing/2014/main" id="{F0DC99B3-DFB5-4B3F-B0FD-ADBEC7636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85143" y="1217311"/>
            <a:ext cx="5663089" cy="42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00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292419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>
                <a:latin typeface="Comic Sans MS" panose="030F0702030302020204" pitchFamily="66" charset="0"/>
              </a:rPr>
              <a:t>Ll</a:t>
            </a:r>
            <a:r>
              <a:rPr lang="en-US" sz="9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Lamp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L</a:t>
            </a:r>
          </a:p>
        </p:txBody>
      </p:sp>
      <p:pic>
        <p:nvPicPr>
          <p:cNvPr id="3" name="Picture 2" descr="A picture containing object, table, lamp, black&#10;&#10;Description automatically generated">
            <a:extLst>
              <a:ext uri="{FF2B5EF4-FFF2-40B4-BE49-F238E27FC236}">
                <a16:creationId xmlns:a16="http://schemas.microsoft.com/office/drawing/2014/main" id="{C7418857-514A-4609-B0C7-A5A4A6FE0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08" y="1217311"/>
            <a:ext cx="4738007" cy="47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0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360547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Mm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Mouse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M</a:t>
            </a:r>
          </a:p>
        </p:txBody>
      </p:sp>
      <p:pic>
        <p:nvPicPr>
          <p:cNvPr id="3" name="Picture 2" descr="A rodent looking at the camera&#10;&#10;Description automatically generated">
            <a:extLst>
              <a:ext uri="{FF2B5EF4-FFF2-40B4-BE49-F238E27FC236}">
                <a16:creationId xmlns:a16="http://schemas.microsoft.com/office/drawing/2014/main" id="{E0D877B3-4AE9-41E7-B497-D0BD4E24C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03" y="1937249"/>
            <a:ext cx="5650192" cy="298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50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284244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>
                <a:latin typeface="Comic Sans MS" panose="030F0702030302020204" pitchFamily="66" charset="0"/>
              </a:rPr>
              <a:t>Nn</a:t>
            </a:r>
            <a:r>
              <a:rPr lang="en-US" sz="9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Nest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N</a:t>
            </a:r>
          </a:p>
        </p:txBody>
      </p:sp>
      <p:pic>
        <p:nvPicPr>
          <p:cNvPr id="5" name="Picture 4" descr="A pile of hay&#10;&#10;Description automatically generated">
            <a:extLst>
              <a:ext uri="{FF2B5EF4-FFF2-40B4-BE49-F238E27FC236}">
                <a16:creationId xmlns:a16="http://schemas.microsoft.com/office/drawing/2014/main" id="{74CEF04C-A38A-4AEE-9A7C-8251E5D3D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75024" y="1217310"/>
            <a:ext cx="5663089" cy="42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34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350128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>
                <a:latin typeface="Comic Sans MS" panose="030F0702030302020204" pitchFamily="66" charset="0"/>
              </a:rPr>
              <a:t>Oo</a:t>
            </a:r>
            <a:r>
              <a:rPr lang="en-US" sz="9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Olives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Ahh</a:t>
            </a:r>
          </a:p>
        </p:txBody>
      </p:sp>
      <p:pic>
        <p:nvPicPr>
          <p:cNvPr id="3" name="Picture 2" descr="A bowl of fruit&#10;&#10;Description automatically generated">
            <a:extLst>
              <a:ext uri="{FF2B5EF4-FFF2-40B4-BE49-F238E27FC236}">
                <a16:creationId xmlns:a16="http://schemas.microsoft.com/office/drawing/2014/main" id="{BF6A2D2B-7F50-4ACE-9F28-CC29013FB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169" y="2133601"/>
            <a:ext cx="5457102" cy="306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07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174759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Pp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Pig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68817315-C89E-429D-97EB-431B20A63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76800" y="870857"/>
            <a:ext cx="6047174" cy="51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994002" y="1217309"/>
            <a:ext cx="83166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err="1">
                <a:latin typeface="Comic Sans MS" panose="030F0702030302020204" pitchFamily="66" charset="0"/>
              </a:rPr>
              <a:t>Qq</a:t>
            </a:r>
            <a:r>
              <a:rPr lang="en-US" sz="9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Queen</a:t>
            </a:r>
          </a:p>
          <a:p>
            <a:r>
              <a:rPr lang="en-US" sz="9000" dirty="0" err="1">
                <a:latin typeface="Comic Sans MS" panose="030F0702030302020204" pitchFamily="66" charset="0"/>
              </a:rPr>
              <a:t>Quh</a:t>
            </a:r>
            <a:endParaRPr lang="en-US" sz="9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70E9FFB-B6C0-426D-AAAD-8AFD96D05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44" y="1217309"/>
            <a:ext cx="4643437" cy="46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61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658692-1D04-40B5-A8A2-54D5EEEEA3C8}"/>
              </a:ext>
            </a:extLst>
          </p:cNvPr>
          <p:cNvSpPr txBox="1"/>
          <p:nvPr/>
        </p:nvSpPr>
        <p:spPr>
          <a:xfrm>
            <a:off x="1330234" y="920621"/>
            <a:ext cx="95315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Directions: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latin typeface="Comic Sans MS" panose="030F0702030302020204" pitchFamily="66" charset="0"/>
              </a:rPr>
              <a:t>Say the letter out loud.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latin typeface="Comic Sans MS" panose="030F0702030302020204" pitchFamily="66" charset="0"/>
              </a:rPr>
              <a:t>Name the picture that starts with that letter.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latin typeface="Comic Sans MS" panose="030F0702030302020204" pitchFamily="66" charset="0"/>
              </a:rPr>
              <a:t>Say the sound of that letter out loud.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latin typeface="Comic Sans MS" panose="030F0702030302020204" pitchFamily="66" charset="0"/>
              </a:rPr>
              <a:t>Think of other words that start with that letter.</a:t>
            </a:r>
          </a:p>
        </p:txBody>
      </p:sp>
    </p:spTree>
    <p:extLst>
      <p:ext uri="{BB962C8B-B14F-4D97-AF65-F5344CB8AC3E}">
        <p14:creationId xmlns:p14="http://schemas.microsoft.com/office/powerpoint/2010/main" val="1379350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450956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Rr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Rainbow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8" name="Picture 7" descr="A rainbow over a body of water&#10;&#10;Description automatically generated">
            <a:extLst>
              <a:ext uri="{FF2B5EF4-FFF2-40B4-BE49-F238E27FC236}">
                <a16:creationId xmlns:a16="http://schemas.microsoft.com/office/drawing/2014/main" id="{830D6610-6D7C-4137-9724-1B6109D13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21397" y="998654"/>
            <a:ext cx="4820368" cy="42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91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225093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Ss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Sun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5" name="Picture 4" descr="A picture containing outdoor, nature, light, sun&#10;&#10;Description automatically generated">
            <a:extLst>
              <a:ext uri="{FF2B5EF4-FFF2-40B4-BE49-F238E27FC236}">
                <a16:creationId xmlns:a16="http://schemas.microsoft.com/office/drawing/2014/main" id="{7523C7C6-E192-4CCE-A5B8-C07EE100F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38636" y="1305341"/>
            <a:ext cx="6370977" cy="424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72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361349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Tt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Turtle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T</a:t>
            </a:r>
          </a:p>
        </p:txBody>
      </p:sp>
      <p:pic>
        <p:nvPicPr>
          <p:cNvPr id="5" name="Picture 4" descr="A close up of a turtle&#10;&#10;Description automatically generated">
            <a:extLst>
              <a:ext uri="{FF2B5EF4-FFF2-40B4-BE49-F238E27FC236}">
                <a16:creationId xmlns:a16="http://schemas.microsoft.com/office/drawing/2014/main" id="{7D1D027F-B4A7-49CD-9696-E32657986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59615" y="1388489"/>
            <a:ext cx="4974442" cy="35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38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170271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>
                <a:latin typeface="Comic Sans MS" panose="030F0702030302020204" pitchFamily="66" charset="0"/>
              </a:rPr>
              <a:t>Uu</a:t>
            </a:r>
            <a:endParaRPr lang="en-US" sz="9000" dirty="0">
              <a:latin typeface="Comic Sans MS" panose="030F0702030302020204" pitchFamily="66" charset="0"/>
            </a:endParaRPr>
          </a:p>
          <a:p>
            <a:r>
              <a:rPr lang="en-US" sz="9000" dirty="0">
                <a:latin typeface="Comic Sans MS" panose="030F0702030302020204" pitchFamily="66" charset="0"/>
              </a:rPr>
              <a:t>Up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Uh</a:t>
            </a:r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6998D30A-931F-468A-9C4F-E1D796748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809" y="644645"/>
            <a:ext cx="3268272" cy="539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64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220124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>
                <a:latin typeface="Comic Sans MS" panose="030F0702030302020204" pitchFamily="66" charset="0"/>
              </a:rPr>
              <a:t>Vv</a:t>
            </a:r>
            <a:r>
              <a:rPr lang="en-US" sz="9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Van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V</a:t>
            </a:r>
          </a:p>
        </p:txBody>
      </p:sp>
      <p:pic>
        <p:nvPicPr>
          <p:cNvPr id="3" name="Picture 2" descr="A van parked in front of a car&#10;&#10;Description automatically generated">
            <a:extLst>
              <a:ext uri="{FF2B5EF4-FFF2-40B4-BE49-F238E27FC236}">
                <a16:creationId xmlns:a16="http://schemas.microsoft.com/office/drawing/2014/main" id="{6C190CE2-BF8A-4044-AFB9-13660F027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04" y="1683032"/>
            <a:ext cx="5422446" cy="29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40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1015515" y="1892226"/>
            <a:ext cx="75423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err="1">
                <a:latin typeface="Comic Sans MS" panose="030F0702030302020204" pitchFamily="66" charset="0"/>
              </a:rPr>
              <a:t>Ww</a:t>
            </a:r>
            <a:r>
              <a:rPr lang="en-US" sz="9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8000" dirty="0">
                <a:latin typeface="Comic Sans MS" panose="030F0702030302020204" pitchFamily="66" charset="0"/>
              </a:rPr>
              <a:t>Wagon</a:t>
            </a:r>
          </a:p>
          <a:p>
            <a:r>
              <a:rPr lang="en-US" sz="9000" dirty="0" err="1">
                <a:latin typeface="Comic Sans MS" panose="030F0702030302020204" pitchFamily="66" charset="0"/>
              </a:rPr>
              <a:t>Wuh</a:t>
            </a:r>
            <a:endParaRPr lang="en-US" sz="9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A close up of a handcart&#10;&#10;Description automatically generated">
            <a:extLst>
              <a:ext uri="{FF2B5EF4-FFF2-40B4-BE49-F238E27FC236}">
                <a16:creationId xmlns:a16="http://schemas.microsoft.com/office/drawing/2014/main" id="{425B5159-56AF-4C7C-B7FB-E723EA10C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42" y="868969"/>
            <a:ext cx="6473941" cy="440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50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220605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Xx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Fox</a:t>
            </a:r>
          </a:p>
          <a:p>
            <a:r>
              <a:rPr lang="en-US" sz="9000" dirty="0" err="1">
                <a:latin typeface="Comic Sans MS" panose="030F0702030302020204" pitchFamily="66" charset="0"/>
              </a:rPr>
              <a:t>Xs</a:t>
            </a:r>
            <a:endParaRPr lang="en-US" sz="9000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fox in the grass&#10;&#10;Description automatically generated">
            <a:extLst>
              <a:ext uri="{FF2B5EF4-FFF2-40B4-BE49-F238E27FC236}">
                <a16:creationId xmlns:a16="http://schemas.microsoft.com/office/drawing/2014/main" id="{953954B1-7C30-4AC6-812C-F44B9C613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90526" y="1305341"/>
            <a:ext cx="6227452" cy="42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60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321434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>
                <a:latin typeface="Comic Sans MS" panose="030F0702030302020204" pitchFamily="66" charset="0"/>
              </a:rPr>
              <a:t>Yy</a:t>
            </a:r>
            <a:r>
              <a:rPr lang="en-US" sz="9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Yo-yo</a:t>
            </a:r>
          </a:p>
          <a:p>
            <a:r>
              <a:rPr lang="en-US" sz="9000" dirty="0" err="1">
                <a:latin typeface="Comic Sans MS" panose="030F0702030302020204" pitchFamily="66" charset="0"/>
              </a:rPr>
              <a:t>Yuh</a:t>
            </a:r>
            <a:endParaRPr lang="en-US" sz="9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A picture containing green, sitting, water, table&#10;&#10;Description automatically generated">
            <a:extLst>
              <a:ext uri="{FF2B5EF4-FFF2-40B4-BE49-F238E27FC236}">
                <a16:creationId xmlns:a16="http://schemas.microsoft.com/office/drawing/2014/main" id="{1815F9D0-45C6-4C95-AD1E-2CE88CDE1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70" y="1600199"/>
            <a:ext cx="5796644" cy="386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59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344517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>
                <a:latin typeface="Comic Sans MS" panose="030F0702030302020204" pitchFamily="66" charset="0"/>
              </a:rPr>
              <a:t>Zz</a:t>
            </a:r>
            <a:r>
              <a:rPr lang="en-US" sz="9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Zebra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Z</a:t>
            </a:r>
          </a:p>
        </p:txBody>
      </p:sp>
      <p:pic>
        <p:nvPicPr>
          <p:cNvPr id="3" name="Picture 2" descr="A zebra standing on top of a dry grass field&#10;&#10;Description automatically generated">
            <a:extLst>
              <a:ext uri="{FF2B5EF4-FFF2-40B4-BE49-F238E27FC236}">
                <a16:creationId xmlns:a16="http://schemas.microsoft.com/office/drawing/2014/main" id="{ECB35A03-942D-4DA3-B69B-546893952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83" y="1305341"/>
            <a:ext cx="5663090" cy="42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13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pple&#10;&#10;Description automatically generated">
            <a:extLst>
              <a:ext uri="{FF2B5EF4-FFF2-40B4-BE49-F238E27FC236}">
                <a16:creationId xmlns:a16="http://schemas.microsoft.com/office/drawing/2014/main" id="{226DB691-024A-4298-9E38-6C3E5F414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20542" y="870857"/>
            <a:ext cx="4593771" cy="4593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321113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Aa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Apple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Ah</a:t>
            </a:r>
          </a:p>
        </p:txBody>
      </p:sp>
    </p:spTree>
    <p:extLst>
      <p:ext uri="{BB962C8B-B14F-4D97-AF65-F5344CB8AC3E}">
        <p14:creationId xmlns:p14="http://schemas.microsoft.com/office/powerpoint/2010/main" val="2478516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217880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Bb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Ball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5" name="Picture 4" descr="A picture containing table, ball&#10;&#10;Description automatically generated">
            <a:extLst>
              <a:ext uri="{FF2B5EF4-FFF2-40B4-BE49-F238E27FC236}">
                <a16:creationId xmlns:a16="http://schemas.microsoft.com/office/drawing/2014/main" id="{7C619BFD-8EB0-41BE-82F6-AEC1734E8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64628" y="1121228"/>
            <a:ext cx="4615543" cy="46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92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201369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Cc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Cat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5" name="Picture 4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105EECAC-425A-4CD8-ABAB-8126E861D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50752" y="1689379"/>
            <a:ext cx="7253420" cy="408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228460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Dd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Dog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5" name="Picture 4" descr="A close up of a dog&#10;&#10;Description automatically generated">
            <a:extLst>
              <a:ext uri="{FF2B5EF4-FFF2-40B4-BE49-F238E27FC236}">
                <a16:creationId xmlns:a16="http://schemas.microsoft.com/office/drawing/2014/main" id="{B62C604C-AACB-4A9E-ADA9-3EFE1FFBD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60228" y="1450848"/>
            <a:ext cx="5413719" cy="360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70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277351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>
                <a:latin typeface="Comic Sans MS" panose="030F0702030302020204" pitchFamily="66" charset="0"/>
              </a:rPr>
              <a:t>Ee</a:t>
            </a:r>
            <a:r>
              <a:rPr lang="en-US" sz="9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Echo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Eh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1DD497-9CF1-44A3-9DD9-FAD778C9F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24" y="1211579"/>
            <a:ext cx="7769291" cy="40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243848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Ff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Fish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F</a:t>
            </a:r>
          </a:p>
        </p:txBody>
      </p:sp>
      <p:pic>
        <p:nvPicPr>
          <p:cNvPr id="3" name="Picture 2" descr="A fish swimming under water&#10;&#10;Description automatically generated">
            <a:extLst>
              <a:ext uri="{FF2B5EF4-FFF2-40B4-BE49-F238E27FC236}">
                <a16:creationId xmlns:a16="http://schemas.microsoft.com/office/drawing/2014/main" id="{7D51EED2-EF16-47AB-877F-A0C496CE4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0" y="1217311"/>
            <a:ext cx="6216493" cy="414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40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AA005-E3D0-40A2-B945-DC33198717AD}"/>
              </a:ext>
            </a:extLst>
          </p:cNvPr>
          <p:cNvSpPr txBox="1"/>
          <p:nvPr/>
        </p:nvSpPr>
        <p:spPr>
          <a:xfrm>
            <a:off x="2111829" y="1217311"/>
            <a:ext cx="270939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latin typeface="Comic Sans MS" panose="030F0702030302020204" pitchFamily="66" charset="0"/>
              </a:rPr>
              <a:t>Gg </a:t>
            </a:r>
          </a:p>
          <a:p>
            <a:r>
              <a:rPr lang="en-US" sz="9000" dirty="0">
                <a:latin typeface="Comic Sans MS" panose="030F0702030302020204" pitchFamily="66" charset="0"/>
              </a:rPr>
              <a:t>Goat</a:t>
            </a:r>
          </a:p>
          <a:p>
            <a:r>
              <a:rPr lang="en-US" sz="9000" dirty="0" err="1">
                <a:latin typeface="Comic Sans MS" panose="030F0702030302020204" pitchFamily="66" charset="0"/>
              </a:rPr>
              <a:t>Guh</a:t>
            </a:r>
            <a:endParaRPr lang="en-US" sz="9000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goat standing on a lush green field&#10;&#10;Description automatically generated">
            <a:extLst>
              <a:ext uri="{FF2B5EF4-FFF2-40B4-BE49-F238E27FC236}">
                <a16:creationId xmlns:a16="http://schemas.microsoft.com/office/drawing/2014/main" id="{06AD95FA-15B8-4959-944F-19E33E7C8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65885" y="1475468"/>
            <a:ext cx="5047258" cy="39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218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LeftStep">
      <a:dk1>
        <a:srgbClr val="000000"/>
      </a:dk1>
      <a:lt1>
        <a:srgbClr val="FFFFFF"/>
      </a:lt1>
      <a:dk2>
        <a:srgbClr val="243641"/>
      </a:dk2>
      <a:lt2>
        <a:srgbClr val="E8E4E2"/>
      </a:lt2>
      <a:accent1>
        <a:srgbClr val="43AAEA"/>
      </a:accent1>
      <a:accent2>
        <a:srgbClr val="38B3AF"/>
      </a:accent2>
      <a:accent3>
        <a:srgbClr val="32B67B"/>
      </a:accent3>
      <a:accent4>
        <a:srgbClr val="2EBA40"/>
      </a:accent4>
      <a:accent5>
        <a:srgbClr val="5AB536"/>
      </a:accent5>
      <a:accent6>
        <a:srgbClr val="8BAD39"/>
      </a:accent6>
      <a:hlink>
        <a:srgbClr val="A6775A"/>
      </a:hlink>
      <a:folHlink>
        <a:srgbClr val="7F7F7F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117</Words>
  <Application>Microsoft Office PowerPoint</Application>
  <PresentationFormat>Widescreen</PresentationFormat>
  <Paragraphs>84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Comic Sans MS</vt:lpstr>
      <vt:lpstr>Garamond</vt:lpstr>
      <vt:lpstr>Gill Sans MT</vt:lpstr>
      <vt:lpstr>SavonVTI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Alphabet  Practice Created by Mrs. Chrisman</dc:title>
  <dc:creator>Chrisman, Jennifer</dc:creator>
  <cp:lastModifiedBy>Difrancesco, Trina</cp:lastModifiedBy>
  <cp:revision>8</cp:revision>
  <dcterms:created xsi:type="dcterms:W3CDTF">2020-04-02T16:37:03Z</dcterms:created>
  <dcterms:modified xsi:type="dcterms:W3CDTF">2020-04-02T18:26:52Z</dcterms:modified>
</cp:coreProperties>
</file>